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8" r:id="rId2"/>
    <p:sldId id="299" r:id="rId3"/>
    <p:sldId id="300" r:id="rId4"/>
  </p:sldIdLst>
  <p:sldSz cx="9144000" cy="5143500" type="screen16x9"/>
  <p:notesSz cx="9144000" cy="6858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214" userDrawn="1">
          <p15:clr>
            <a:srgbClr val="A4A3A4"/>
          </p15:clr>
        </p15:guide>
        <p15:guide id="6" orient="horz" pos="3026" userDrawn="1">
          <p15:clr>
            <a:srgbClr val="A4A3A4"/>
          </p15:clr>
        </p15:guide>
        <p15:guide id="7" orient="horz" pos="441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0"/>
    <p:restoredTop sz="96771"/>
  </p:normalViewPr>
  <p:slideViewPr>
    <p:cSldViewPr snapToGrid="0" snapToObjects="1" showGuides="1">
      <p:cViewPr varScale="1">
        <p:scale>
          <a:sx n="148" d="100"/>
          <a:sy n="148" d="100"/>
        </p:scale>
        <p:origin x="462" y="120"/>
      </p:cViewPr>
      <p:guideLst>
        <p:guide orient="horz" pos="1620"/>
        <p:guide pos="2857"/>
        <p:guide pos="204"/>
        <p:guide pos="5556"/>
        <p:guide orient="horz" pos="214"/>
        <p:guide orient="horz" pos="3026"/>
        <p:guide orient="horz" pos="441"/>
        <p:guide orient="horz" pos="667"/>
        <p:guide orient="horz" pos="2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2"/>
          <p:cNvGrpSpPr/>
          <p:nvPr/>
        </p:nvGrpSpPr>
        <p:grpSpPr>
          <a:xfrm>
            <a:off x="2924774" y="1700456"/>
            <a:ext cx="5672512" cy="1993900"/>
            <a:chOff x="3436388" y="2032000"/>
            <a:chExt cx="5672512" cy="19939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" t="4383" b="18724"/>
            <a:stretch/>
          </p:blipFill>
          <p:spPr bwMode="auto">
            <a:xfrm>
              <a:off x="3436388" y="2032000"/>
              <a:ext cx="5655994" cy="199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9"/>
            <p:cNvSpPr/>
            <p:nvPr/>
          </p:nvSpPr>
          <p:spPr bwMode="auto">
            <a:xfrm>
              <a:off x="3436388" y="2032000"/>
              <a:ext cx="5672512" cy="1993900"/>
            </a:xfrm>
            <a:prstGeom prst="rect">
              <a:avLst/>
            </a:prstGeom>
            <a:noFill/>
            <a:ln>
              <a:solidFill>
                <a:srgbClr val="5C7D95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B80420"/>
                </a:buClr>
                <a:buSzTx/>
                <a:buFont typeface="Wingdings" pitchFamily="2" charset="2"/>
                <a:buNone/>
                <a:tabLst/>
              </a:pPr>
              <a:endParaRPr kumimoji="0" lang="de-CH" sz="2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LLB Sans Standard" pitchFamily="34" charset="0"/>
              </a:endParaRPr>
            </a:p>
          </p:txBody>
        </p:sp>
      </p:grpSp>
      <p:grpSp>
        <p:nvGrpSpPr>
          <p:cNvPr id="6" name="Gruppieren 10"/>
          <p:cNvGrpSpPr/>
          <p:nvPr/>
        </p:nvGrpSpPr>
        <p:grpSpPr>
          <a:xfrm>
            <a:off x="467544" y="903564"/>
            <a:ext cx="2160000" cy="1342987"/>
            <a:chOff x="755576" y="2566946"/>
            <a:chExt cx="2160000" cy="1342987"/>
          </a:xfrm>
        </p:grpSpPr>
        <p:graphicFrame>
          <p:nvGraphicFramePr>
            <p:cNvPr id="7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2642132"/>
                </p:ext>
              </p:extLst>
            </p:nvPr>
          </p:nvGraphicFramePr>
          <p:xfrm>
            <a:off x="755576" y="2566946"/>
            <a:ext cx="2160000" cy="134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Visio" r:id="rId4" imgW="5863776" imgH="3646890" progId="Visio.Drawing.11">
                    <p:embed/>
                  </p:oleObj>
                </mc:Choice>
                <mc:Fallback>
                  <p:oleObj name="Visio" r:id="rId4" imgW="5863776" imgH="364689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2566946"/>
                          <a:ext cx="2160000" cy="1342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hteck 11"/>
            <p:cNvSpPr/>
            <p:nvPr/>
          </p:nvSpPr>
          <p:spPr bwMode="auto">
            <a:xfrm>
              <a:off x="2245320" y="3398746"/>
              <a:ext cx="600075" cy="473869"/>
            </a:xfrm>
            <a:prstGeom prst="rect">
              <a:avLst/>
            </a:prstGeom>
            <a:noFill/>
            <a:ln>
              <a:solidFill>
                <a:srgbClr val="5C7D95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B80420"/>
                </a:buClr>
                <a:buSzTx/>
                <a:buFont typeface="Wingdings" pitchFamily="2" charset="2"/>
                <a:buNone/>
                <a:tabLst/>
              </a:pPr>
              <a:endParaRPr kumimoji="0" lang="de-CH" sz="2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LLB Sans Standard" pitchFamily="34" charset="0"/>
              </a:endParaRPr>
            </a:p>
          </p:txBody>
        </p:sp>
      </p:grpSp>
      <p:sp>
        <p:nvSpPr>
          <p:cNvPr id="9" name="Bogen 16"/>
          <p:cNvSpPr/>
          <p:nvPr/>
        </p:nvSpPr>
        <p:spPr bwMode="auto">
          <a:xfrm>
            <a:off x="2296852" y="1826112"/>
            <a:ext cx="1148470" cy="864096"/>
          </a:xfrm>
          <a:prstGeom prst="arc">
            <a:avLst>
              <a:gd name="adj1" fmla="val 5397226"/>
              <a:gd name="adj2" fmla="val 10800000"/>
            </a:avLst>
          </a:prstGeom>
          <a:ln w="38100">
            <a:solidFill>
              <a:srgbClr val="5C7D95"/>
            </a:solidFill>
            <a:headEnd type="triangl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76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41995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6462" t="24726" r="43308" b="35024"/>
          <a:stretch/>
        </p:blipFill>
        <p:spPr>
          <a:xfrm>
            <a:off x="1405790" y="515154"/>
            <a:ext cx="6499264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4053</TotalTime>
  <Words>0</Words>
  <Application>Microsoft Office PowerPoint</Application>
  <PresentationFormat>Presentazione su schermo (16:9)</PresentationFormat>
  <Paragraphs>0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LLB Sans Standard</vt:lpstr>
      <vt:lpstr>Wingdings</vt:lpstr>
      <vt:lpstr>Tema di Office</vt:lpstr>
      <vt:lpstr>Visio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Dario Zoppelletto</dc:creator>
  <cp:lastModifiedBy>Daniele Rossi</cp:lastModifiedBy>
  <cp:revision>113</cp:revision>
  <dcterms:created xsi:type="dcterms:W3CDTF">2017-01-09T12:46:33Z</dcterms:created>
  <dcterms:modified xsi:type="dcterms:W3CDTF">2017-09-20T11:06:38Z</dcterms:modified>
</cp:coreProperties>
</file>