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7" r:id="rId2"/>
    <p:sldId id="289" r:id="rId3"/>
    <p:sldId id="299" r:id="rId4"/>
    <p:sldId id="298" r:id="rId5"/>
  </p:sldIdLst>
  <p:sldSz cx="9144000" cy="5143500" type="screen16x9"/>
  <p:notesSz cx="9144000" cy="6858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orient="horz" pos="214" userDrawn="1">
          <p15:clr>
            <a:srgbClr val="A4A3A4"/>
          </p15:clr>
        </p15:guide>
        <p15:guide id="6" orient="horz" pos="3026" userDrawn="1">
          <p15:clr>
            <a:srgbClr val="A4A3A4"/>
          </p15:clr>
        </p15:guide>
        <p15:guide id="7" orient="horz" pos="441" userDrawn="1">
          <p15:clr>
            <a:srgbClr val="A4A3A4"/>
          </p15:clr>
        </p15:guide>
        <p15:guide id="8" orient="horz" pos="667" userDrawn="1">
          <p15:clr>
            <a:srgbClr val="A4A3A4"/>
          </p15:clr>
        </p15:guide>
        <p15:guide id="9" orient="horz" pos="2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0"/>
    <p:restoredTop sz="96771"/>
  </p:normalViewPr>
  <p:slideViewPr>
    <p:cSldViewPr snapToGrid="0" snapToObjects="1" showGuides="1">
      <p:cViewPr varScale="1">
        <p:scale>
          <a:sx n="83" d="100"/>
          <a:sy n="83" d="100"/>
        </p:scale>
        <p:origin x="744" y="84"/>
      </p:cViewPr>
      <p:guideLst>
        <p:guide orient="horz" pos="1620"/>
        <p:guide pos="2857"/>
        <p:guide pos="204"/>
        <p:guide pos="5556"/>
        <p:guide orient="horz" pos="214"/>
        <p:guide orient="horz" pos="3026"/>
        <p:guide orient="horz" pos="441"/>
        <p:guide orient="horz" pos="667"/>
        <p:guide orient="horz" pos="2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374C-9340-9946-B257-A03E8E0D424E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8C2-3CAA-7A44-B73E-D06A6F5EE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93194" y="262602"/>
            <a:ext cx="1569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Vortex</a:t>
            </a: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6" y="1570454"/>
            <a:ext cx="3401060" cy="1038860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12" y="1405989"/>
            <a:ext cx="1428115" cy="136779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482366" y="262602"/>
            <a:ext cx="1569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Peltier</a:t>
            </a:r>
          </a:p>
        </p:txBody>
      </p:sp>
    </p:spTree>
    <p:extLst>
      <p:ext uri="{BB962C8B-B14F-4D97-AF65-F5344CB8AC3E}">
        <p14:creationId xmlns:p14="http://schemas.microsoft.com/office/powerpoint/2010/main" val="11048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2"/>
          <a:srcRect l="32482" t="30180" r="33382" b="40160"/>
          <a:stretch/>
        </p:blipFill>
        <p:spPr>
          <a:xfrm>
            <a:off x="945393" y="465261"/>
            <a:ext cx="7348741" cy="35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77" y="290509"/>
            <a:ext cx="5632597" cy="39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2449" t="44011" r="31447" b="26337"/>
          <a:stretch/>
        </p:blipFill>
        <p:spPr>
          <a:xfrm>
            <a:off x="1159099" y="482959"/>
            <a:ext cx="6746416" cy="311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4023</TotalTime>
  <Words>2</Words>
  <Application>Microsoft Office PowerPoint</Application>
  <PresentationFormat>Presentazione su schermo (16:9)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Dario Zoppelletto</dc:creator>
  <cp:lastModifiedBy>Daniele Rossi</cp:lastModifiedBy>
  <cp:revision>110</cp:revision>
  <dcterms:created xsi:type="dcterms:W3CDTF">2017-01-09T12:46:33Z</dcterms:created>
  <dcterms:modified xsi:type="dcterms:W3CDTF">2017-09-20T10:35:56Z</dcterms:modified>
</cp:coreProperties>
</file>